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0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739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3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827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9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75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07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715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37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1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58E7-CED0-4796-A1DE-4B43E5D3F0A6}" type="datetimeFigureOut">
              <a:rPr lang="th-TH" smtClean="0"/>
              <a:t>15/05/62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987F-F325-467C-9CB1-D1778E869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63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8552" t="16434" r="13113" b="5888"/>
          <a:stretch/>
        </p:blipFill>
        <p:spPr>
          <a:xfrm>
            <a:off x="0" y="0"/>
            <a:ext cx="12192000" cy="67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020" t="17207" r="13497" b="582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30" t="16891" r="14031" b="5517"/>
          <a:stretch/>
        </p:blipFill>
        <p:spPr>
          <a:xfrm>
            <a:off x="1" y="0"/>
            <a:ext cx="121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62" t="17631" r="13764" b="6751"/>
          <a:stretch/>
        </p:blipFill>
        <p:spPr>
          <a:xfrm>
            <a:off x="0" y="0"/>
            <a:ext cx="1212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840" t="17365" r="13675" b="6442"/>
          <a:stretch/>
        </p:blipFill>
        <p:spPr>
          <a:xfrm>
            <a:off x="0" y="0"/>
            <a:ext cx="12155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30" t="17366" r="13765" b="6751"/>
          <a:stretch/>
        </p:blipFill>
        <p:spPr>
          <a:xfrm>
            <a:off x="0" y="0"/>
            <a:ext cx="12186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107" t="16891" r="13231" b="6288"/>
          <a:stretch/>
        </p:blipFill>
        <p:spPr>
          <a:xfrm>
            <a:off x="1" y="0"/>
            <a:ext cx="12142838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020" t="17366" r="14031" b="644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30" t="17323" r="14254" b="6526"/>
          <a:stretch/>
        </p:blipFill>
        <p:spPr>
          <a:xfrm>
            <a:off x="0" y="0"/>
            <a:ext cx="12104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752" t="16732" r="13496" b="6907"/>
          <a:stretch/>
        </p:blipFill>
        <p:spPr>
          <a:xfrm>
            <a:off x="0" y="0"/>
            <a:ext cx="12198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30" t="17207" r="13942" b="6442"/>
          <a:stretch/>
        </p:blipFill>
        <p:spPr>
          <a:xfrm>
            <a:off x="0" y="0"/>
            <a:ext cx="12111176" cy="67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8574" t="17365" r="13585" b="5419"/>
          <a:stretch/>
        </p:blipFill>
        <p:spPr>
          <a:xfrm>
            <a:off x="92597" y="74556"/>
            <a:ext cx="12007286" cy="66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841" t="17050" r="14209" b="6443"/>
          <a:stretch/>
        </p:blipFill>
        <p:spPr>
          <a:xfrm>
            <a:off x="0" y="0"/>
            <a:ext cx="12171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31" t="17322" r="13905" b="6052"/>
          <a:stretch/>
        </p:blipFill>
        <p:spPr>
          <a:xfrm>
            <a:off x="101601" y="101600"/>
            <a:ext cx="11903772" cy="65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019" t="17207" r="14119" b="6752"/>
          <a:stretch/>
        </p:blipFill>
        <p:spPr>
          <a:xfrm>
            <a:off x="1" y="0"/>
            <a:ext cx="12109096" cy="67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30" t="17049" r="14120" b="6135"/>
          <a:stretch/>
        </p:blipFill>
        <p:spPr>
          <a:xfrm>
            <a:off x="0" y="0"/>
            <a:ext cx="12177006" cy="6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753" t="17049" r="13674" b="6598"/>
          <a:stretch/>
        </p:blipFill>
        <p:spPr>
          <a:xfrm>
            <a:off x="0" y="0"/>
            <a:ext cx="121733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840" t="17168" r="14167" b="6211"/>
          <a:stretch/>
        </p:blipFill>
        <p:spPr>
          <a:xfrm>
            <a:off x="0" y="0"/>
            <a:ext cx="1215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019" t="17014" r="13819" b="6052"/>
          <a:stretch/>
        </p:blipFill>
        <p:spPr>
          <a:xfrm>
            <a:off x="0" y="0"/>
            <a:ext cx="12112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108" t="17477" r="14168" b="6210"/>
          <a:stretch/>
        </p:blipFill>
        <p:spPr>
          <a:xfrm>
            <a:off x="0" y="0"/>
            <a:ext cx="12030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107" t="17168" r="14081" b="6052"/>
          <a:stretch/>
        </p:blipFill>
        <p:spPr>
          <a:xfrm>
            <a:off x="1" y="90312"/>
            <a:ext cx="12095364" cy="65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930" t="16860" r="14080" b="6843"/>
          <a:stretch/>
        </p:blipFill>
        <p:spPr>
          <a:xfrm>
            <a:off x="79023" y="146756"/>
            <a:ext cx="12068340" cy="66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753" t="18315" r="13496" b="5053"/>
          <a:stretch/>
        </p:blipFill>
        <p:spPr>
          <a:xfrm>
            <a:off x="22319" y="82426"/>
            <a:ext cx="12074640" cy="669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197" t="17322" r="14341" b="7215"/>
          <a:stretch/>
        </p:blipFill>
        <p:spPr>
          <a:xfrm>
            <a:off x="1" y="0"/>
            <a:ext cx="12098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840" t="17364" r="14031" b="5981"/>
          <a:stretch/>
        </p:blipFill>
        <p:spPr>
          <a:xfrm>
            <a:off x="0" y="0"/>
            <a:ext cx="12094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020" t="17366" r="13497" b="6751"/>
          <a:stretch/>
        </p:blipFill>
        <p:spPr>
          <a:xfrm>
            <a:off x="0" y="0"/>
            <a:ext cx="12122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286" t="17524" r="13941" b="6753"/>
          <a:stretch/>
        </p:blipFill>
        <p:spPr>
          <a:xfrm>
            <a:off x="59629" y="-16399"/>
            <a:ext cx="11917882" cy="66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753" t="16733" r="13763" b="5516"/>
          <a:stretch/>
        </p:blipFill>
        <p:spPr>
          <a:xfrm>
            <a:off x="105347" y="10706"/>
            <a:ext cx="11967079" cy="67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752" t="17322" r="13906" b="6369"/>
          <a:stretch/>
        </p:blipFill>
        <p:spPr>
          <a:xfrm>
            <a:off x="0" y="38064"/>
            <a:ext cx="12158133" cy="68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047" t="17478" r="13496" b="5362"/>
          <a:stretch/>
        </p:blipFill>
        <p:spPr>
          <a:xfrm>
            <a:off x="0" y="69502"/>
            <a:ext cx="12155597" cy="67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754" t="17168" r="13992" b="567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840" t="17049" r="13853" b="5826"/>
          <a:stretch/>
        </p:blipFill>
        <p:spPr>
          <a:xfrm>
            <a:off x="0" y="124177"/>
            <a:ext cx="12071702" cy="66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020" t="17048" r="14386" b="5672"/>
          <a:stretch/>
        </p:blipFill>
        <p:spPr>
          <a:xfrm>
            <a:off x="0" y="0"/>
            <a:ext cx="121671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แบบจอกว้าง</PresentationFormat>
  <Paragraphs>0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3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ดาวเรือง ต้องใจ</dc:creator>
  <cp:lastModifiedBy>สัญญา ไชยเชียงของ</cp:lastModifiedBy>
  <cp:revision>31</cp:revision>
  <dcterms:created xsi:type="dcterms:W3CDTF">2019-04-30T09:59:43Z</dcterms:created>
  <dcterms:modified xsi:type="dcterms:W3CDTF">2019-05-15T03:19:51Z</dcterms:modified>
</cp:coreProperties>
</file>